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handoutMasterIdLst>
    <p:handoutMasterId r:id="rId3"/>
  </p:handoutMasterIdLst>
  <p:sldIdLst>
    <p:sldId id="256" r:id="rId2"/>
  </p:sldIdLst>
  <p:sldSz cx="32404050" cy="51206400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12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95" autoAdjust="0"/>
    <p:restoredTop sz="94660"/>
  </p:normalViewPr>
  <p:slideViewPr>
    <p:cSldViewPr snapToGrid="0">
      <p:cViewPr>
        <p:scale>
          <a:sx n="10" d="100"/>
          <a:sy n="10" d="100"/>
        </p:scale>
        <p:origin x="-2064" y="-72"/>
      </p:cViewPr>
      <p:guideLst>
        <p:guide orient="horz" pos="1612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79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3778E54B-52D7-F74A-829B-B7C75C6C07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B03A434-0BCE-1543-B6BA-02B33940B0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B92F3EB-C99B-784A-A996-A3A91FFE3D04}" type="datetimeFigureOut">
              <a:rPr lang="es-ES"/>
              <a:pPr>
                <a:defRPr/>
              </a:pPr>
              <a:t>20/01/2021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F4827FC9-5A5E-0B4C-9148-82069C19C4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FA1E5C8-8E96-B846-B13C-0906796580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9CBAC1-12CA-4548-9326-3978BC5ABC3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86514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C53742-5627-5A49-BC2C-A1B949829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1300" y="8380413"/>
            <a:ext cx="24303038" cy="178276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18785C0-D606-694C-BD4E-55EBC97B4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1300" y="26895425"/>
            <a:ext cx="24303038" cy="123634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C0A0297-6309-2C4D-ABA2-EA162C9D5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5AA57D0-BEDA-4545-9D4F-57F66B3F2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F41E1DA-809B-894A-B808-8A902AFF7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51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C7DB46-BAD7-CF48-93DA-820EB909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CF7B5CDB-752B-174A-A961-65702D656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8FADAB4-1466-144B-8B20-936B24AEB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835DDCA-4070-384D-BE91-F7499F4A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F5C8B1B-6A44-6E44-AA25-ACECCC083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864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F8109D8-9F21-5544-8BDC-33251E07AB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90200" y="2725738"/>
            <a:ext cx="6986588" cy="433959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B22A615-06BD-7E4C-9728-AF9A4913B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263" y="2725738"/>
            <a:ext cx="20810537" cy="433959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288649B-F8C8-B74D-9352-C82F71022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8B729DD-57D9-EB4B-AD40-AE18DF8E3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8374CE8-89F6-624D-839A-EF4CCE87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535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3A2140-D4B3-4D49-8171-7C79CD9E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6F2FD2C-41BB-464A-A7A1-A46510A96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BEB5539-57CD-9543-A9FF-F8552C1F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8363910-BB49-C44F-BF38-38C38336F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6D538EC-AA28-F048-92FC-418339196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8913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17B491-96B1-164E-950C-4F8607A80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1388" y="12766675"/>
            <a:ext cx="27947937" cy="21299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DBA86B3-9594-0E45-863F-9AE6DF09B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1388" y="34267775"/>
            <a:ext cx="27947937" cy="112014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5003C72-3AB2-F749-8DFE-C598145E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6137CF9-4854-884D-8CF6-AD059ECD5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D1A4E06-32F8-634B-A265-E0EEC643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1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AB6CCA-4391-D542-ABB3-38727E176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D3CA686-8828-4047-B722-C2BBB2736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263" y="13631863"/>
            <a:ext cx="13898562" cy="324897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BE4B849-82D6-A041-9F4B-762CE9F24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278225" y="13631863"/>
            <a:ext cx="13898563" cy="324897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FC9D825-17AC-5049-8EC1-CD7FD1742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E3D9DD2-D707-BA47-8402-147455E17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0992D36-8E0A-5848-ABB1-2463E6ED8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177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524377-B3EC-D640-99FF-132376BE3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25" y="2725738"/>
            <a:ext cx="27947938" cy="989806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17BDF0C-A301-DD44-91E7-1526480BF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25" y="12552363"/>
            <a:ext cx="13708063" cy="61515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845D9F0-0A60-7C4E-B81C-E7B12E52C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25" y="18703925"/>
            <a:ext cx="13708063" cy="275129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F4714CE5-DD39-A648-A393-48917595ED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5225" y="12552363"/>
            <a:ext cx="13774738" cy="61515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6FD9461D-3313-C745-B8FC-1139F6470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5225" y="18703925"/>
            <a:ext cx="13774738" cy="275129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301A95B-E81F-0845-AFDD-533FC7D30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8961ADE-D53E-1248-8809-246037ED0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A634DF7-31CE-5E44-A697-13E83073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42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820785-E84A-744B-831D-9FB5A6261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4451EF4-D523-734D-B852-E0BD09CD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294BA63-6384-9049-B50A-55B69D57A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AC0724E-80D5-4E4E-923D-AF0179968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775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8C1A9303-4C65-854F-B511-A1DD9D43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113B05CE-7474-4048-84EB-298FC5AD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B2E34AE9-EA6E-D54C-9846-77A19911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572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0A2E1B-218C-4E40-B516-015488855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25" y="3413125"/>
            <a:ext cx="10450513" cy="119491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463F8E5-1CB8-F843-9545-B9BAD23F6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6325" y="7372350"/>
            <a:ext cx="16403638" cy="363902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96E06D3-AF0D-AD44-A038-04999DB35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25" y="15362238"/>
            <a:ext cx="10450513" cy="28459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7BED9D2-184B-A54A-ABA8-8E1EAC23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ACA249B-83A6-A340-A182-198595070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3843FD2-C3E3-D946-8965-1F933569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52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062884F-F542-9340-9C0D-CA141678D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25" y="3413125"/>
            <a:ext cx="10450513" cy="119491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74E1D151-61B1-174C-9B7C-141E50C50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6325" y="7372350"/>
            <a:ext cx="16403638" cy="363902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8453AAF-08B8-2D4D-BF7C-C99328D1F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25" y="15362238"/>
            <a:ext cx="10450513" cy="28459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220826E-7357-8E44-B283-0CCD1663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0E1F961-F15A-CA4A-81AC-451B5DD6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93C7F29-C90B-2744-862B-0316CAAB6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24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2707F88E-20D7-4E42-AD36-094574F52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263" y="2725738"/>
            <a:ext cx="27949525" cy="989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5C30BA7-238F-1745-ABE9-EAE866B79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263" y="13631863"/>
            <a:ext cx="27949525" cy="32489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008EF0D-219F-1848-93CC-14670C913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263" y="47461488"/>
            <a:ext cx="7291387" cy="27257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D600F-0EF1-7547-B1E0-499EF2A0F9C8}" type="datetimeFigureOut">
              <a:rPr lang="es-ES" smtClean="0"/>
              <a:t>20/01/2021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E3D575A-23A1-6544-BBE6-A4585D23E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088" y="47461488"/>
            <a:ext cx="10937875" cy="27257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9D67D87-D5C7-B444-83E7-C84012EFF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400" y="47461488"/>
            <a:ext cx="7291388" cy="27257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  <p:pic>
        <p:nvPicPr>
          <p:cNvPr id="10" name="Imagen 9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xmlns="" id="{FA07AFEA-A0FD-9F49-A638-324BBDE2F97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" y="12700"/>
            <a:ext cx="32397700" cy="511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50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1C6C39-D9DE-1242-A253-82D56A78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BA4DE63-DC58-8E4C-86C4-F34AAFA666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2012192"/>
      </p:ext>
    </p:extLst>
  </p:cSld>
  <p:clrMapOvr>
    <a:masterClrMapping/>
  </p:clrMapOvr>
</p:sld>
</file>

<file path=ppt/theme/theme1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1_Diseño personalizado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rmimoso</dc:creator>
  <cp:lastModifiedBy>VANESSA DEL RIO MUÑOZ</cp:lastModifiedBy>
  <cp:revision>15</cp:revision>
  <dcterms:created xsi:type="dcterms:W3CDTF">2017-04-10T12:01:46Z</dcterms:created>
  <dcterms:modified xsi:type="dcterms:W3CDTF">2021-01-20T12:56:32Z</dcterms:modified>
</cp:coreProperties>
</file>